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05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5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5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5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5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5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5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5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5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6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7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8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8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8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/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6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26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26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26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27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88A3AAE-D299-44C7-9389-EB0C3C2F9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6" grpId="0"/>
      <p:bldP spid="226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26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D660A3-35F2-4114-AFB7-E223B29C0DE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75919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809531-CC1E-407A-8131-4EFF05717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5567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EE3153-E032-4B4B-A3E8-542A0A4ECF5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07410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7079E5-4042-4C70-90D4-C39B5C355A2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54961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9E8BBD-BFDE-43E6-8799-95BFDD6EFF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9125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6F317B-B263-4AB8-A534-9880516F40F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65812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5AA50E-C614-4155-9E31-4E007D5867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25147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8AD667-366B-4AA1-B12B-9E5332C0A47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08463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119DB6-5524-4E5B-B790-E58FF8B44CE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25335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F2FCD6-EF86-4066-902E-922E62292E5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53257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2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endParaRPr lang="en-US" alt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217A1AD-14C3-44B4-B270-4BD31B06266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4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24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24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4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2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46" grpId="0"/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slide" Target="slide10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audio" Target="../media/audio1.wav"/><Relationship Id="rId21" Type="http://schemas.openxmlformats.org/officeDocument/2006/relationships/slide" Target="slide21.xml"/><Relationship Id="rId7" Type="http://schemas.openxmlformats.org/officeDocument/2006/relationships/slide" Target="slide12.xml"/><Relationship Id="rId12" Type="http://schemas.openxmlformats.org/officeDocument/2006/relationships/slide" Target="slide19.xml"/><Relationship Id="rId17" Type="http://schemas.openxmlformats.org/officeDocument/2006/relationships/slide" Target="slide15.xml"/><Relationship Id="rId25" Type="http://schemas.openxmlformats.org/officeDocument/2006/relationships/slide" Target="slide7.xml"/><Relationship Id="rId2" Type="http://schemas.openxmlformats.org/officeDocument/2006/relationships/slide" Target="slide16.xml"/><Relationship Id="rId16" Type="http://schemas.openxmlformats.org/officeDocument/2006/relationships/slide" Target="slide11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23.xml"/><Relationship Id="rId24" Type="http://schemas.openxmlformats.org/officeDocument/2006/relationships/slide" Target="slide20.xml"/><Relationship Id="rId5" Type="http://schemas.openxmlformats.org/officeDocument/2006/relationships/slide" Target="slide8.xml"/><Relationship Id="rId15" Type="http://schemas.openxmlformats.org/officeDocument/2006/relationships/slide" Target="slide2.xml"/><Relationship Id="rId23" Type="http://schemas.openxmlformats.org/officeDocument/2006/relationships/slide" Target="slide5.xml"/><Relationship Id="rId28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24.xml"/><Relationship Id="rId4" Type="http://schemas.openxmlformats.org/officeDocument/2006/relationships/slide" Target="slide25.xml"/><Relationship Id="rId9" Type="http://schemas.openxmlformats.org/officeDocument/2006/relationships/slide" Target="slide4.xml"/><Relationship Id="rId14" Type="http://schemas.openxmlformats.org/officeDocument/2006/relationships/slide" Target="slide13.xml"/><Relationship Id="rId22" Type="http://schemas.openxmlformats.org/officeDocument/2006/relationships/slide" Target="slide6.xml"/><Relationship Id="rId27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75" name="AutoShape 3">
            <a:hlinkClick r:id="rId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8100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5626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3152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80" name="AutoShape 8">
            <a:hlinkClick r:id="rId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</a:t>
            </a:r>
          </a:p>
        </p:txBody>
      </p:sp>
      <p:sp>
        <p:nvSpPr>
          <p:cNvPr id="3081" name="AutoShape 9">
            <a:hlinkClick r:id="rId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3</a:t>
            </a:r>
          </a:p>
        </p:txBody>
      </p:sp>
      <p:sp>
        <p:nvSpPr>
          <p:cNvPr id="3082" name="AutoShape 10">
            <a:hlinkClick r:id="rId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4</a:t>
            </a:r>
          </a:p>
        </p:txBody>
      </p:sp>
      <p:sp>
        <p:nvSpPr>
          <p:cNvPr id="3083" name="AutoShape 11">
            <a:hlinkClick r:id="rId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5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048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85" name="AutoShape 13">
            <a:hlinkClick r:id="rId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6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0574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8100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55626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89" name="AutoShape 17">
            <a:hlinkClick r:id="rId9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7</a:t>
            </a:r>
          </a:p>
        </p:txBody>
      </p:sp>
      <p:sp>
        <p:nvSpPr>
          <p:cNvPr id="3090" name="AutoShape 18">
            <a:hlinkClick r:id="rId10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8</a:t>
            </a:r>
          </a:p>
        </p:txBody>
      </p:sp>
      <p:sp>
        <p:nvSpPr>
          <p:cNvPr id="3091" name="AutoShape 19">
            <a:hlinkClick r:id="rId11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9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73152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93" name="AutoShape 21">
            <a:hlinkClick r:id="rId1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10</a:t>
            </a: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3048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95" name="AutoShape 23">
            <a:hlinkClick r:id="rId13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11</a:t>
            </a: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20574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38100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55626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73152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00" name="AutoShape 28">
            <a:hlinkClick r:id="rId1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12</a:t>
            </a:r>
          </a:p>
        </p:txBody>
      </p:sp>
      <p:sp>
        <p:nvSpPr>
          <p:cNvPr id="3101" name="AutoShape 29">
            <a:hlinkClick r:id="rId1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13</a:t>
            </a:r>
          </a:p>
        </p:txBody>
      </p:sp>
      <p:sp>
        <p:nvSpPr>
          <p:cNvPr id="3102" name="AutoShape 30">
            <a:hlinkClick r:id="rId1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14</a:t>
            </a:r>
          </a:p>
        </p:txBody>
      </p:sp>
      <p:sp>
        <p:nvSpPr>
          <p:cNvPr id="3103" name="AutoShape 31">
            <a:hlinkClick r:id="rId1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15</a:t>
            </a: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3048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05" name="AutoShape 33">
            <a:hlinkClick r:id="rId1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16</a:t>
            </a: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20574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38100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55626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09" name="AutoShape 37">
            <a:hlinkClick r:id="rId19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17</a:t>
            </a:r>
          </a:p>
        </p:txBody>
      </p:sp>
      <p:sp>
        <p:nvSpPr>
          <p:cNvPr id="3110" name="AutoShape 38">
            <a:hlinkClick r:id="rId20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18</a:t>
            </a:r>
          </a:p>
        </p:txBody>
      </p:sp>
      <p:sp>
        <p:nvSpPr>
          <p:cNvPr id="3111" name="AutoShape 39">
            <a:hlinkClick r:id="rId21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19</a:t>
            </a:r>
          </a:p>
        </p:txBody>
      </p:sp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73152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13" name="AutoShape 41">
            <a:hlinkClick r:id="rId2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20</a:t>
            </a: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3048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15" name="AutoShape 43">
            <a:hlinkClick r:id="rId23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21</a:t>
            </a:r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>
            <a:off x="20574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17" name="Rectangle 45"/>
          <p:cNvSpPr>
            <a:spLocks noChangeArrowheads="1"/>
          </p:cNvSpPr>
          <p:nvPr/>
        </p:nvSpPr>
        <p:spPr bwMode="auto">
          <a:xfrm>
            <a:off x="38100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auto">
          <a:xfrm>
            <a:off x="55626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19" name="AutoShape 47">
            <a:hlinkClick r:id="rId2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22</a:t>
            </a:r>
          </a:p>
        </p:txBody>
      </p:sp>
      <p:sp>
        <p:nvSpPr>
          <p:cNvPr id="3120" name="AutoShape 48">
            <a:hlinkClick r:id="rId2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23</a:t>
            </a:r>
          </a:p>
        </p:txBody>
      </p:sp>
      <p:sp>
        <p:nvSpPr>
          <p:cNvPr id="3121" name="AutoShape 49">
            <a:hlinkClick r:id="rId26" action="ppaction://hlinksldjump" highlightClick="1">
              <a:snd r:embed="rId27" name="chimes.wav"/>
            </a:hlinkClick>
          </p:cNvPr>
          <p:cNvSpPr>
            <a:spLocks noChangeArrowheads="1"/>
          </p:cNvSpPr>
          <p:nvPr/>
        </p:nvSpPr>
        <p:spPr bwMode="auto">
          <a:xfrm>
            <a:off x="60198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24</a:t>
            </a: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auto">
          <a:xfrm>
            <a:off x="73152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23" name="AutoShape 51">
            <a:hlinkClick r:id="rId2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/>
              <a:t>25</a:t>
            </a:r>
          </a:p>
        </p:txBody>
      </p:sp>
      <p:sp>
        <p:nvSpPr>
          <p:cNvPr id="3124" name="AutoShape 52"/>
          <p:cNvSpPr>
            <a:spLocks noChangeArrowheads="1"/>
          </p:cNvSpPr>
          <p:nvPr/>
        </p:nvSpPr>
        <p:spPr bwMode="auto">
          <a:xfrm>
            <a:off x="4572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26" name="AutoShape 54"/>
          <p:cNvSpPr>
            <a:spLocks noChangeArrowheads="1"/>
          </p:cNvSpPr>
          <p:nvPr/>
        </p:nvSpPr>
        <p:spPr bwMode="auto">
          <a:xfrm>
            <a:off x="22098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7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28" name="AutoShape 56"/>
          <p:cNvSpPr>
            <a:spLocks noChangeArrowheads="1"/>
          </p:cNvSpPr>
          <p:nvPr/>
        </p:nvSpPr>
        <p:spPr bwMode="auto">
          <a:xfrm>
            <a:off x="39624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30" name="AutoShape 58"/>
          <p:cNvSpPr>
            <a:spLocks noChangeArrowheads="1"/>
          </p:cNvSpPr>
          <p:nvPr/>
        </p:nvSpPr>
        <p:spPr bwMode="auto">
          <a:xfrm>
            <a:off x="57150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1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32" name="AutoShape 60"/>
          <p:cNvSpPr>
            <a:spLocks noChangeArrowheads="1"/>
          </p:cNvSpPr>
          <p:nvPr/>
        </p:nvSpPr>
        <p:spPr bwMode="auto">
          <a:xfrm>
            <a:off x="4572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" name="AutoShape 6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34" name="AutoShape 62"/>
          <p:cNvSpPr>
            <a:spLocks noChangeArrowheads="1"/>
          </p:cNvSpPr>
          <p:nvPr/>
        </p:nvSpPr>
        <p:spPr bwMode="auto">
          <a:xfrm>
            <a:off x="22098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5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36" name="AutoShape 64"/>
          <p:cNvSpPr>
            <a:spLocks noChangeArrowheads="1"/>
          </p:cNvSpPr>
          <p:nvPr/>
        </p:nvSpPr>
        <p:spPr bwMode="auto">
          <a:xfrm>
            <a:off x="39624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7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38" name="AutoShape 66"/>
          <p:cNvSpPr>
            <a:spLocks noChangeArrowheads="1"/>
          </p:cNvSpPr>
          <p:nvPr/>
        </p:nvSpPr>
        <p:spPr bwMode="auto">
          <a:xfrm>
            <a:off x="57150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9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40" name="AutoShape 68"/>
          <p:cNvSpPr>
            <a:spLocks noChangeArrowheads="1"/>
          </p:cNvSpPr>
          <p:nvPr/>
        </p:nvSpPr>
        <p:spPr bwMode="auto">
          <a:xfrm>
            <a:off x="4572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1" name="AutoShape 6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42" name="AutoShape 70"/>
          <p:cNvSpPr>
            <a:spLocks noChangeArrowheads="1"/>
          </p:cNvSpPr>
          <p:nvPr/>
        </p:nvSpPr>
        <p:spPr bwMode="auto">
          <a:xfrm>
            <a:off x="22098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" name="AutoShape 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44" name="AutoShape 72"/>
          <p:cNvSpPr>
            <a:spLocks noChangeArrowheads="1"/>
          </p:cNvSpPr>
          <p:nvPr/>
        </p:nvSpPr>
        <p:spPr bwMode="auto">
          <a:xfrm>
            <a:off x="39624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5" name="AutoShape 7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46" name="AutoShape 74"/>
          <p:cNvSpPr>
            <a:spLocks noChangeArrowheads="1"/>
          </p:cNvSpPr>
          <p:nvPr/>
        </p:nvSpPr>
        <p:spPr bwMode="auto">
          <a:xfrm>
            <a:off x="57150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7" name="AutoShape 7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48" name="AutoShape 76"/>
          <p:cNvSpPr>
            <a:spLocks noChangeArrowheads="1"/>
          </p:cNvSpPr>
          <p:nvPr/>
        </p:nvSpPr>
        <p:spPr bwMode="auto">
          <a:xfrm>
            <a:off x="4572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9" name="AutoShape 7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50" name="AutoShape 78"/>
          <p:cNvSpPr>
            <a:spLocks noChangeArrowheads="1"/>
          </p:cNvSpPr>
          <p:nvPr/>
        </p:nvSpPr>
        <p:spPr bwMode="auto">
          <a:xfrm>
            <a:off x="22098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1" name="AutoShape 7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52" name="AutoShape 80"/>
          <p:cNvSpPr>
            <a:spLocks noChangeArrowheads="1"/>
          </p:cNvSpPr>
          <p:nvPr/>
        </p:nvSpPr>
        <p:spPr bwMode="auto">
          <a:xfrm>
            <a:off x="39624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" name="AutoShape 8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54" name="AutoShape 82"/>
          <p:cNvSpPr>
            <a:spLocks noChangeArrowheads="1"/>
          </p:cNvSpPr>
          <p:nvPr/>
        </p:nvSpPr>
        <p:spPr bwMode="auto">
          <a:xfrm>
            <a:off x="57150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5" name="AutoShape 8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56" name="AutoShape 84"/>
          <p:cNvSpPr>
            <a:spLocks noChangeArrowheads="1"/>
          </p:cNvSpPr>
          <p:nvPr/>
        </p:nvSpPr>
        <p:spPr bwMode="auto">
          <a:xfrm>
            <a:off x="74676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7" name="AutoShape 8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58" name="AutoShape 86"/>
          <p:cNvSpPr>
            <a:spLocks noChangeArrowheads="1"/>
          </p:cNvSpPr>
          <p:nvPr/>
        </p:nvSpPr>
        <p:spPr bwMode="auto">
          <a:xfrm>
            <a:off x="74676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9" name="AutoShape 8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60" name="AutoShape 88"/>
          <p:cNvSpPr>
            <a:spLocks noChangeArrowheads="1"/>
          </p:cNvSpPr>
          <p:nvPr/>
        </p:nvSpPr>
        <p:spPr bwMode="auto">
          <a:xfrm>
            <a:off x="74676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1" name="AutoShape 8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62" name="AutoShape 90"/>
          <p:cNvSpPr>
            <a:spLocks noChangeArrowheads="1"/>
          </p:cNvSpPr>
          <p:nvPr/>
        </p:nvSpPr>
        <p:spPr bwMode="auto">
          <a:xfrm>
            <a:off x="74676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3" name="AutoShape 9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64" name="AutoShape 92"/>
          <p:cNvSpPr>
            <a:spLocks noChangeArrowheads="1"/>
          </p:cNvSpPr>
          <p:nvPr/>
        </p:nvSpPr>
        <p:spPr bwMode="auto">
          <a:xfrm>
            <a:off x="4572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5" name="AutoShape 9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66" name="AutoShape 94"/>
          <p:cNvSpPr>
            <a:spLocks noChangeArrowheads="1"/>
          </p:cNvSpPr>
          <p:nvPr/>
        </p:nvSpPr>
        <p:spPr bwMode="auto">
          <a:xfrm>
            <a:off x="22098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7" name="AutoShape 9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68" name="AutoShape 96"/>
          <p:cNvSpPr>
            <a:spLocks noChangeArrowheads="1"/>
          </p:cNvSpPr>
          <p:nvPr/>
        </p:nvSpPr>
        <p:spPr bwMode="auto">
          <a:xfrm>
            <a:off x="39624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9" name="AutoShape 9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70" name="AutoShape 98"/>
          <p:cNvSpPr>
            <a:spLocks noChangeArrowheads="1"/>
          </p:cNvSpPr>
          <p:nvPr/>
        </p:nvSpPr>
        <p:spPr bwMode="auto">
          <a:xfrm>
            <a:off x="57150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1" name="AutoShape 9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  <p:sp>
        <p:nvSpPr>
          <p:cNvPr id="3172" name="AutoShape 100"/>
          <p:cNvSpPr>
            <a:spLocks noChangeArrowheads="1"/>
          </p:cNvSpPr>
          <p:nvPr/>
        </p:nvSpPr>
        <p:spPr bwMode="auto">
          <a:xfrm>
            <a:off x="74676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3" name="AutoShape 10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5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9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5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53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3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5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57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3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 nodeType="clickPar">
                      <p:stCondLst>
                        <p:cond delay="0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5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3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 nodeType="clickPar">
                      <p:stCondLst>
                        <p:cond delay="0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1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 nodeType="clickPar">
                      <p:stCondLst>
                        <p:cond delay="0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3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 nodeType="clickPar">
                      <p:stCondLst>
                        <p:cond delay="0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3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5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 nodeType="clickPar">
                      <p:stCondLst>
                        <p:cond delay="0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7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3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 nodeType="clickPar">
                      <p:stCondLst>
                        <p:cond delay="0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9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3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 nodeType="clickPar">
                      <p:stCondLst>
                        <p:cond delay="0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1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 nodeType="clickPar">
                      <p:stCondLst>
                        <p:cond delay="0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3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3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3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Ап. Павел</a:t>
            </a:r>
            <a:endParaRPr lang="en-US" altLang="en-US" sz="6000" b="1"/>
          </a:p>
        </p:txBody>
      </p:sp>
      <p:sp>
        <p:nvSpPr>
          <p:cNvPr id="12291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Шил палатки</a:t>
            </a:r>
            <a:endParaRPr lang="en-US" altLang="en-US" sz="6000" b="1"/>
          </a:p>
        </p:txBody>
      </p:sp>
      <p:sp>
        <p:nvSpPr>
          <p:cNvPr id="13315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Каин</a:t>
            </a:r>
            <a:endParaRPr lang="en-US" altLang="en-US" sz="6000" b="1"/>
          </a:p>
        </p:txBody>
      </p:sp>
      <p:sp>
        <p:nvSpPr>
          <p:cNvPr id="14339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Земледелец</a:t>
            </a:r>
            <a:endParaRPr lang="en-US" altLang="en-US" sz="6000" b="1"/>
          </a:p>
        </p:txBody>
      </p:sp>
      <p:sp>
        <p:nvSpPr>
          <p:cNvPr id="15363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Исав</a:t>
            </a:r>
            <a:endParaRPr lang="en-US" altLang="en-US" sz="6000" b="1"/>
          </a:p>
        </p:txBody>
      </p:sp>
      <p:sp>
        <p:nvSpPr>
          <p:cNvPr id="16387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Охотник</a:t>
            </a:r>
            <a:endParaRPr lang="en-US" altLang="en-US" sz="6000" b="1"/>
          </a:p>
        </p:txBody>
      </p:sp>
      <p:sp>
        <p:nvSpPr>
          <p:cNvPr id="17411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Давид</a:t>
            </a:r>
            <a:endParaRPr lang="en-US" altLang="en-US" sz="6000" b="1"/>
          </a:p>
        </p:txBody>
      </p:sp>
      <p:sp>
        <p:nvSpPr>
          <p:cNvPr id="18435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Пастух</a:t>
            </a:r>
            <a:endParaRPr lang="en-US" altLang="en-US" sz="6000" b="1"/>
          </a:p>
        </p:txBody>
      </p:sp>
      <p:sp>
        <p:nvSpPr>
          <p:cNvPr id="19459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Голиаф</a:t>
            </a:r>
            <a:endParaRPr lang="en-US" altLang="en-US" sz="6000" b="1"/>
          </a:p>
        </p:txBody>
      </p:sp>
      <p:sp>
        <p:nvSpPr>
          <p:cNvPr id="20483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Воин</a:t>
            </a:r>
            <a:endParaRPr lang="en-US" altLang="en-US" sz="6000" b="1"/>
          </a:p>
        </p:txBody>
      </p:sp>
      <p:sp>
        <p:nvSpPr>
          <p:cNvPr id="21507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Симон Пётр</a:t>
            </a:r>
            <a:endParaRPr lang="en-US" altLang="en-US" sz="6000" b="1"/>
          </a:p>
        </p:txBody>
      </p:sp>
      <p:sp>
        <p:nvSpPr>
          <p:cNvPr id="4099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Гиезия</a:t>
            </a:r>
            <a:endParaRPr lang="en-US" altLang="en-US" sz="6000" b="1"/>
          </a:p>
        </p:txBody>
      </p:sp>
      <p:sp>
        <p:nvSpPr>
          <p:cNvPr id="22531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Слуга</a:t>
            </a:r>
            <a:endParaRPr lang="en-US" altLang="en-US" sz="6000" b="1"/>
          </a:p>
        </p:txBody>
      </p:sp>
      <p:sp>
        <p:nvSpPr>
          <p:cNvPr id="23555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Захария</a:t>
            </a:r>
          </a:p>
          <a:p>
            <a:pPr algn="ctr"/>
            <a:r>
              <a:rPr lang="ru-RU" altLang="en-US" sz="6000" b="1"/>
              <a:t>(Отец</a:t>
            </a:r>
          </a:p>
          <a:p>
            <a:pPr algn="ctr"/>
            <a:r>
              <a:rPr lang="ru-RU" altLang="en-US" sz="6000" b="1"/>
              <a:t>Иоана Крестителя)</a:t>
            </a:r>
            <a:endParaRPr lang="en-US" altLang="en-US" sz="6000" b="1"/>
          </a:p>
        </p:txBody>
      </p:sp>
      <p:sp>
        <p:nvSpPr>
          <p:cNvPr id="24579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Священник</a:t>
            </a:r>
            <a:endParaRPr lang="en-US" altLang="en-US" sz="6000" b="1"/>
          </a:p>
        </p:txBody>
      </p:sp>
      <p:sp>
        <p:nvSpPr>
          <p:cNvPr id="25603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Гедеон</a:t>
            </a:r>
            <a:endParaRPr lang="en-US" altLang="en-US" sz="6000" b="1"/>
          </a:p>
        </p:txBody>
      </p:sp>
      <p:sp>
        <p:nvSpPr>
          <p:cNvPr id="26627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Судья</a:t>
            </a:r>
            <a:endParaRPr lang="en-US" altLang="en-US" sz="6000" b="1"/>
          </a:p>
        </p:txBody>
      </p:sp>
      <p:sp>
        <p:nvSpPr>
          <p:cNvPr id="27651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7200" b="1">
                <a:solidFill>
                  <a:srgbClr val="FFFF00"/>
                </a:solidFill>
              </a:rPr>
              <a:t>Bonus</a:t>
            </a:r>
          </a:p>
          <a:p>
            <a:pPr algn="ctr"/>
            <a:r>
              <a:rPr lang="en-US" altLang="en-US" sz="7200" b="1">
                <a:solidFill>
                  <a:srgbClr val="FFFF00"/>
                </a:solidFill>
              </a:rPr>
              <a:t>100 Points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457200" y="685800"/>
            <a:ext cx="8305800" cy="5867400"/>
          </a:xfrm>
          <a:prstGeom prst="irregularSeal1">
            <a:avLst/>
          </a:prstGeom>
          <a:solidFill>
            <a:srgbClr val="FFFF00">
              <a:alpha val="34000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Рыбак</a:t>
            </a:r>
            <a:endParaRPr lang="en-US" altLang="en-US" sz="6000" b="1"/>
          </a:p>
        </p:txBody>
      </p:sp>
      <p:sp>
        <p:nvSpPr>
          <p:cNvPr id="5123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Лука</a:t>
            </a:r>
            <a:endParaRPr lang="en-US" altLang="en-US" sz="6000" b="1"/>
          </a:p>
        </p:txBody>
      </p:sp>
      <p:sp>
        <p:nvSpPr>
          <p:cNvPr id="6147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Доктор</a:t>
            </a:r>
            <a:endParaRPr lang="en-US" altLang="en-US" sz="6000" b="1"/>
          </a:p>
        </p:txBody>
      </p:sp>
      <p:sp>
        <p:nvSpPr>
          <p:cNvPr id="7171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Матфей</a:t>
            </a:r>
            <a:endParaRPr lang="en-US" altLang="en-US" sz="6000" b="1"/>
          </a:p>
        </p:txBody>
      </p:sp>
      <p:sp>
        <p:nvSpPr>
          <p:cNvPr id="8195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Сборщик податей</a:t>
            </a:r>
          </a:p>
          <a:p>
            <a:pPr algn="ctr"/>
            <a:r>
              <a:rPr lang="ru-RU" altLang="en-US" sz="6000" b="1"/>
              <a:t>(Мытарь)</a:t>
            </a:r>
            <a:endParaRPr lang="en-US" altLang="en-US" sz="6000" b="1"/>
          </a:p>
        </p:txBody>
      </p:sp>
      <p:sp>
        <p:nvSpPr>
          <p:cNvPr id="9219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Тавифа</a:t>
            </a:r>
            <a:endParaRPr lang="en-US" altLang="en-US" sz="6000" b="1"/>
          </a:p>
        </p:txBody>
      </p:sp>
      <p:sp>
        <p:nvSpPr>
          <p:cNvPr id="10243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/>
              <a:t>Швея</a:t>
            </a:r>
            <a:endParaRPr lang="en-US" altLang="en-US" sz="6000" b="1"/>
          </a:p>
        </p:txBody>
      </p:sp>
      <p:sp>
        <p:nvSpPr>
          <p:cNvPr id="11267" name="AutoShape 3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20000"/>
          </a:schemeClr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20000"/>
          </a:schemeClr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0</TotalTime>
  <Words>65</Words>
  <Application>Microsoft Office PowerPoint</Application>
  <PresentationFormat>On-screen Show (4:3)</PresentationFormat>
  <Paragraphs>54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Digital Dots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Yuriy</dc:creator>
  <cp:lastModifiedBy>Vyacheslav Fursov</cp:lastModifiedBy>
  <cp:revision>60</cp:revision>
  <dcterms:created xsi:type="dcterms:W3CDTF">2006-08-19T19:40:02Z</dcterms:created>
  <dcterms:modified xsi:type="dcterms:W3CDTF">2017-08-13T06:49:43Z</dcterms:modified>
</cp:coreProperties>
</file>